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9" r:id="rId3"/>
    <p:sldId id="287" r:id="rId4"/>
    <p:sldId id="282" r:id="rId5"/>
    <p:sldId id="284" r:id="rId6"/>
    <p:sldId id="262" r:id="rId7"/>
    <p:sldId id="288" r:id="rId8"/>
    <p:sldId id="285" r:id="rId9"/>
    <p:sldId id="289" r:id="rId10"/>
    <p:sldId id="290" r:id="rId11"/>
    <p:sldId id="291" r:id="rId12"/>
    <p:sldId id="292" r:id="rId13"/>
    <p:sldId id="297" r:id="rId14"/>
    <p:sldId id="293" r:id="rId15"/>
    <p:sldId id="294" r:id="rId16"/>
    <p:sldId id="295" r:id="rId17"/>
    <p:sldId id="29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59228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Роль  развивающих игр в формировании элементарных математических представлений   у детей 5 – года жизни»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4941168"/>
            <a:ext cx="4176464" cy="134570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МДОУ №3 «Лукошко»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Воспитатель :  Демидова О. А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hello_html_5d72d1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717032"/>
            <a:ext cx="3528391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Счётные  палочки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С помощью  счётных  палочек :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- развивать сенсорные  способности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- развивать конструктивные  навыки , координацию  движений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- развивать  творческое  воображение, фантазию.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5pJMC5nPN-c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2" y="3356992"/>
            <a:ext cx="4038600" cy="302895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Выложи бабочку которую поймала Маша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de6edc944e8366b0449f82f1180107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3356992"/>
            <a:ext cx="3928064" cy="2956619"/>
          </a:xfrm>
        </p:spPr>
      </p:pic>
      <p:pic>
        <p:nvPicPr>
          <p:cNvPr id="5" name="Рисунок 4" descr="img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916832"/>
            <a:ext cx="4032448" cy="295232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Кубики   Никитиных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Содержимое 7" descr="nik-nik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628800"/>
            <a:ext cx="3023495" cy="331236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19872" y="1556792"/>
            <a:ext cx="5266928" cy="4997152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Кубики Никитиных  «Сложи узор» 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Это хороший вариант проводить время  вместе  с  детьми развивая: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-память,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-внимание,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-воображение,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-творческие  способности,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-логическое  мышление,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-усидчивость.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" name="Рисунок 9" descr="0_167baa_52334133_o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4581128"/>
            <a:ext cx="2808312" cy="206084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  кого  превратился гадкий утёнок?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gadkiy.utenok.0-04-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700808"/>
            <a:ext cx="4032448" cy="3168352"/>
          </a:xfrm>
        </p:spPr>
      </p:pic>
      <p:pic>
        <p:nvPicPr>
          <p:cNvPr id="5" name="Рисунок 4" descr="0007-012-Avtorskoe-posob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780928"/>
            <a:ext cx="3562004" cy="357447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Дидактические  игры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11ff9b4c887cc2e009006cc7fd3aeb4c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12777"/>
            <a:ext cx="3456384" cy="2520280"/>
          </a:xfrm>
        </p:spPr>
      </p:pic>
      <p:pic>
        <p:nvPicPr>
          <p:cNvPr id="5" name="Рисунок 4" descr="22825-5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412776"/>
            <a:ext cx="3384376" cy="2520280"/>
          </a:xfrm>
          <a:prstGeom prst="rect">
            <a:avLst/>
          </a:prstGeom>
        </p:spPr>
      </p:pic>
      <p:pic>
        <p:nvPicPr>
          <p:cNvPr id="6" name="Рисунок 5" descr="3024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149080"/>
            <a:ext cx="3456384" cy="2518315"/>
          </a:xfrm>
          <a:prstGeom prst="rect">
            <a:avLst/>
          </a:prstGeom>
        </p:spPr>
      </p:pic>
      <p:pic>
        <p:nvPicPr>
          <p:cNvPr id="7" name="Рисунок 6" descr="10140626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4149080"/>
            <a:ext cx="3384376" cy="25202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F97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986b7_92c9797d_X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628800"/>
            <a:ext cx="8136903" cy="4752527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Успехов , терпения и радости в общении с детьми!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287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555" y="2564904"/>
            <a:ext cx="8888889" cy="3672408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295232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76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Задачи: </a:t>
            </a:r>
          </a:p>
          <a:p>
            <a:pPr marL="651510" indent="-514350">
              <a:buNone/>
            </a:pPr>
            <a:r>
              <a:rPr lang="ru-RU" dirty="0" smtClean="0">
                <a:solidFill>
                  <a:schemeClr val="bg1"/>
                </a:solidFill>
              </a:rPr>
              <a:t>-Считать до 8( количественный  счёт)</a:t>
            </a:r>
          </a:p>
          <a:p>
            <a:pPr marL="651510" indent="-514350">
              <a:buNone/>
            </a:pPr>
            <a:r>
              <a:rPr lang="ru-RU" dirty="0" smtClean="0">
                <a:solidFill>
                  <a:schemeClr val="bg1"/>
                </a:solidFill>
              </a:rPr>
              <a:t>-Сравнивать количество предметов в группах на основе счёта, определять каких предметов больше, каких меньше , равное количество.</a:t>
            </a:r>
          </a:p>
          <a:p>
            <a:pPr marL="651510" indent="-514350">
              <a:buNone/>
            </a:pPr>
            <a:r>
              <a:rPr lang="ru-RU" dirty="0" smtClean="0">
                <a:solidFill>
                  <a:schemeClr val="bg1"/>
                </a:solidFill>
              </a:rPr>
              <a:t>-Различать и называть геометрические фигуры: круг, квадрат, треугольник, прямоугольник; объёмные фигуры: шар, куб, цилиндр.</a:t>
            </a:r>
          </a:p>
          <a:p>
            <a:pPr marL="651510" indent="-514350">
              <a:buNone/>
            </a:pPr>
            <a:r>
              <a:rPr lang="ru-RU" dirty="0" smtClean="0">
                <a:solidFill>
                  <a:schemeClr val="bg1"/>
                </a:solidFill>
              </a:rPr>
              <a:t>-Определять пространственное положение предметов в пространстве                            (вверх-вниз, впереди- сзади).</a:t>
            </a:r>
          </a:p>
          <a:p>
            <a:pPr marL="651510" indent="-514350">
              <a:buAutoNum type="arabicPeriod"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Блоки </a:t>
            </a:r>
            <a:r>
              <a:rPr lang="ru-RU" dirty="0" err="1" smtClean="0">
                <a:solidFill>
                  <a:schemeClr val="bg1"/>
                </a:solidFill>
              </a:rPr>
              <a:t>Дьенеша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Золтан</a:t>
            </a:r>
            <a:r>
              <a:rPr lang="ru-RU" sz="2400" dirty="0" smtClean="0">
                <a:solidFill>
                  <a:schemeClr val="bg1"/>
                </a:solidFill>
              </a:rPr>
              <a:t>  </a:t>
            </a:r>
            <a:r>
              <a:rPr lang="ru-RU" sz="2400" dirty="0" err="1" smtClean="0">
                <a:solidFill>
                  <a:schemeClr val="bg1"/>
                </a:solidFill>
              </a:rPr>
              <a:t>Дьенеш</a:t>
            </a:r>
            <a:r>
              <a:rPr lang="ru-RU" sz="2400" dirty="0" smtClean="0">
                <a:solidFill>
                  <a:schemeClr val="bg1"/>
                </a:solidFill>
              </a:rPr>
              <a:t>- знаменитый венгерский  математик,  психолог  и педагог. 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Блоки  </a:t>
            </a:r>
            <a:r>
              <a:rPr lang="ru-RU" sz="2400" dirty="0" err="1" smtClean="0">
                <a:solidFill>
                  <a:schemeClr val="bg1"/>
                </a:solidFill>
              </a:rPr>
              <a:t>Дьенеша</a:t>
            </a:r>
            <a:r>
              <a:rPr lang="ru-RU" sz="2400" dirty="0" smtClean="0">
                <a:solidFill>
                  <a:schemeClr val="bg1"/>
                </a:solidFill>
              </a:rPr>
              <a:t>  помогают детям  дошкольного  и  старшего  возраста в  игровой  форме освоить  различные  математические  понятия,  а  так  же  развить  важные  для  ребёнка  психологические  процессы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DENESH_Zoltan_Pal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268760"/>
            <a:ext cx="2452808" cy="2492053"/>
          </a:xfrm>
          <a:prstGeom prst="rect">
            <a:avLst/>
          </a:prstGeom>
        </p:spPr>
      </p:pic>
      <p:pic>
        <p:nvPicPr>
          <p:cNvPr id="5" name="Рисунок 4" descr="3958636d42469806e3114357116d9f1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1340768"/>
            <a:ext cx="2448272" cy="24736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8208912" cy="568863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148355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548680"/>
            <a:ext cx="3384376" cy="4320480"/>
          </a:xfrm>
          <a:prstGeom prst="rect">
            <a:avLst/>
          </a:prstGeom>
        </p:spPr>
      </p:pic>
      <p:pic>
        <p:nvPicPr>
          <p:cNvPr id="3" name="Рисунок 2" descr="0004-004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276872"/>
            <a:ext cx="3312368" cy="42484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Палочки   </a:t>
            </a:r>
            <a:r>
              <a:rPr lang="ru-RU" dirty="0" err="1" smtClean="0">
                <a:solidFill>
                  <a:schemeClr val="bg1"/>
                </a:solidFill>
              </a:rPr>
              <a:t>Кюизенера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George Cuisenair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2376264" cy="273630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03848" y="1600200"/>
            <a:ext cx="5482952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Бельгийский  учитель  начальной  школы  Джордж </a:t>
            </a:r>
            <a:r>
              <a:rPr lang="ru-RU" dirty="0" err="1" smtClean="0">
                <a:solidFill>
                  <a:schemeClr val="bg1"/>
                </a:solidFill>
              </a:rPr>
              <a:t>Кюизенер</a:t>
            </a:r>
            <a:r>
              <a:rPr lang="ru-RU" dirty="0" smtClean="0">
                <a:solidFill>
                  <a:schemeClr val="bg1"/>
                </a:solidFill>
              </a:rPr>
              <a:t>    разработал универсальный  дидактический  материал для  развития  у детей математических  способностей. В 1952 году  опубликовал книгу «Числа  и цвета» посвящённое  своему  пособию.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etsad-13926602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4644007" cy="3501008"/>
          </a:xfrm>
        </p:spPr>
      </p:pic>
      <p:pic>
        <p:nvPicPr>
          <p:cNvPr id="11" name="Рисунок 10" descr="nabor-palochek-kyuizenera-768x6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501008"/>
            <a:ext cx="4499992" cy="3356992"/>
          </a:xfrm>
          <a:prstGeom prst="rect">
            <a:avLst/>
          </a:prstGeom>
        </p:spPr>
      </p:pic>
      <p:pic>
        <p:nvPicPr>
          <p:cNvPr id="10" name="Рисунок 9" descr="hello_html_7fa47b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01008"/>
            <a:ext cx="4644008" cy="3356992"/>
          </a:xfrm>
          <a:prstGeom prst="rect">
            <a:avLst/>
          </a:prstGeom>
        </p:spPr>
      </p:pic>
      <p:pic>
        <p:nvPicPr>
          <p:cNvPr id="8" name="Рисунок 7" descr="v95FtW-reN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0"/>
            <a:ext cx="4499992" cy="35010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Выложи из палочек друга щенка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65bbb036ffdef8e44caaa9793da78bd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12776"/>
            <a:ext cx="3357117" cy="4708525"/>
          </a:xfrm>
        </p:spPr>
      </p:pic>
      <p:pic>
        <p:nvPicPr>
          <p:cNvPr id="7" name="Рисунок 6" descr="1212654_tm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996952"/>
            <a:ext cx="4108996" cy="306896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415</TotalTime>
  <Words>259</Words>
  <Application>Microsoft Office PowerPoint</Application>
  <PresentationFormat>Экран (4:3)</PresentationFormat>
  <Paragraphs>55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Роль  развивающих игр в формировании элементарных математических представлений   у детей 5 – года жизни»</vt:lpstr>
      <vt:lpstr>Слайд 2</vt:lpstr>
      <vt:lpstr>Блоки Дьенеша</vt:lpstr>
      <vt:lpstr>Слайд 4</vt:lpstr>
      <vt:lpstr>Слайд 5</vt:lpstr>
      <vt:lpstr>Слайд 6</vt:lpstr>
      <vt:lpstr>Палочки   Кюизенера</vt:lpstr>
      <vt:lpstr>Слайд 8</vt:lpstr>
      <vt:lpstr> Выложи из палочек друга щенка</vt:lpstr>
      <vt:lpstr>Счётные  палочки</vt:lpstr>
      <vt:lpstr>Выложи бабочку которую поймала Маша</vt:lpstr>
      <vt:lpstr>Кубики   Никитиных</vt:lpstr>
      <vt:lpstr>В  кого  превратился гадкий утёнок?</vt:lpstr>
      <vt:lpstr>Дидактические  игры</vt:lpstr>
      <vt:lpstr>Слайд 15</vt:lpstr>
      <vt:lpstr>Слайд 16</vt:lpstr>
      <vt:lpstr>Успехов , терпения и радости в общении с детьми!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речевого центра в группе</dc:title>
  <dc:creator>Леново</dc:creator>
  <cp:lastModifiedBy>Леново</cp:lastModifiedBy>
  <cp:revision>62</cp:revision>
  <dcterms:created xsi:type="dcterms:W3CDTF">2015-04-04T14:15:33Z</dcterms:created>
  <dcterms:modified xsi:type="dcterms:W3CDTF">2018-04-03T16:36:38Z</dcterms:modified>
</cp:coreProperties>
</file>