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86;&#1074;&#1086;\Desktop\&#1087;&#1077;&#1090;&#1091;&#1093;,&#1082;&#1091;&#1088;&#1099;,&#1076;&#1086;&#1084;\&#1082;&#1088;&#1080;&#1082;%20&#1087;&#1077;&#1090;&#1091;&#1093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86;&#1074;&#1086;\Desktop\&#1087;&#1077;&#1090;&#1091;&#1093;,&#1082;&#1091;&#1088;&#1099;,&#1076;&#1086;&#1084;\3569a811b7607bbe794b1d54ea61525c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86;&#1074;&#1086;\Desktop\&#1087;&#1077;&#1090;&#1091;&#1093;,&#1082;&#1091;&#1088;&#1099;,&#1076;&#1086;&#1084;\&#1087;&#1080;&#1089;&#1082;%20&#1094;&#1099;&#1087;&#1083;&#1103;&#1090;1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4632" cy="225968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гости на </a:t>
            </a:r>
            <a:b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птичий двор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512296"/>
            <a:ext cx="2984376" cy="1345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МДОУ № 3 «Лукошко»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Демидова.О.А</a:t>
            </a:r>
            <a:endParaRPr lang="ru-RU" dirty="0"/>
          </a:p>
        </p:txBody>
      </p:sp>
      <p:pic>
        <p:nvPicPr>
          <p:cNvPr id="5" name="Рисунок 4" descr="3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996952"/>
            <a:ext cx="5138435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крик пету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ух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3569a811b7607bbe794b1d54ea61525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78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писк цыплят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9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9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12b191e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99077545_kak-otlichit-seleznya-e1361179179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669612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12</Words>
  <Application>Microsoft Office PowerPoint</Application>
  <PresentationFormat>Экран (4:3)</PresentationFormat>
  <Paragraphs>3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В гости на  птичий двор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на  птичий двор</dc:title>
  <dc:creator>Леново</dc:creator>
  <cp:lastModifiedBy>Леново</cp:lastModifiedBy>
  <cp:revision>5</cp:revision>
  <dcterms:created xsi:type="dcterms:W3CDTF">2016-02-23T10:20:37Z</dcterms:created>
  <dcterms:modified xsi:type="dcterms:W3CDTF">2016-02-27T13:30:39Z</dcterms:modified>
</cp:coreProperties>
</file>