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8" r:id="rId3"/>
    <p:sldId id="279" r:id="rId4"/>
    <p:sldId id="288" r:id="rId5"/>
    <p:sldId id="281" r:id="rId6"/>
    <p:sldId id="289" r:id="rId7"/>
    <p:sldId id="290" r:id="rId8"/>
    <p:sldId id="291" r:id="rId9"/>
    <p:sldId id="299" r:id="rId10"/>
    <p:sldId id="300" r:id="rId11"/>
    <p:sldId id="292" r:id="rId12"/>
    <p:sldId id="301" r:id="rId13"/>
    <p:sldId id="293" r:id="rId14"/>
    <p:sldId id="294" r:id="rId15"/>
    <p:sldId id="302" r:id="rId16"/>
    <p:sldId id="295" r:id="rId17"/>
    <p:sldId id="296" r:id="rId18"/>
    <p:sldId id="297" r:id="rId19"/>
    <p:sldId id="298" r:id="rId20"/>
    <p:sldId id="30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2" autoAdjust="0"/>
    <p:restoredTop sz="94707" autoAdjust="0"/>
  </p:normalViewPr>
  <p:slideViewPr>
    <p:cSldViewPr>
      <p:cViewPr varScale="1">
        <p:scale>
          <a:sx n="65" d="100"/>
          <a:sy n="65" d="100"/>
        </p:scale>
        <p:origin x="-151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«</a:t>
            </a:r>
            <a:r>
              <a:rPr lang="ru-RU" sz="5400" dirty="0" err="1" smtClean="0">
                <a:solidFill>
                  <a:schemeClr val="bg1"/>
                </a:solidFill>
              </a:rPr>
              <a:t>Здоровьесберегающие</a:t>
            </a:r>
            <a:r>
              <a:rPr lang="ru-RU" sz="5400" dirty="0" smtClean="0">
                <a:solidFill>
                  <a:schemeClr val="bg1"/>
                </a:solidFill>
              </a:rPr>
              <a:t> технологии  в  ДОУ». 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4797152"/>
            <a:ext cx="4784576" cy="134570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МДОУ №3 «Лукошко»</a:t>
            </a:r>
          </a:p>
          <a:p>
            <a:r>
              <a:rPr lang="ru-RU" dirty="0" smtClean="0"/>
              <a:t>Воспитатель : Демидова О. 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r>
              <a:rPr lang="ru-RU" b="1" dirty="0" smtClean="0">
                <a:solidFill>
                  <a:schemeClr val="tx1"/>
                </a:solidFill>
              </a:rPr>
              <a:t>Точечный  </a:t>
            </a:r>
            <a:r>
              <a:rPr lang="ru-RU" b="1" dirty="0" err="1" smtClean="0">
                <a:solidFill>
                  <a:schemeClr val="tx1"/>
                </a:solidFill>
              </a:rPr>
              <a:t>самомассаж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проводится строго по  специальной  методике, показана  детям  с частыми простудными заболеваниями и для  профилактики ОРЗ</a:t>
            </a:r>
            <a:endParaRPr lang="ru-RU" dirty="0"/>
          </a:p>
        </p:txBody>
      </p:sp>
      <p:pic>
        <p:nvPicPr>
          <p:cNvPr id="4" name="Рисунок 3" descr="DSCF98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3212976"/>
            <a:ext cx="4896544" cy="335699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Технологии   эстетической направленности</a:t>
            </a:r>
            <a:endParaRPr lang="ru-RU" sz="4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Реализуется на  занятиях художественно- эстетического цикла, при  посещении  музеев, театров,  выставок и пр.,  оформление помещений к праздникам.</a:t>
            </a:r>
            <a:endParaRPr lang="ru-RU" dirty="0"/>
          </a:p>
        </p:txBody>
      </p:sp>
      <p:pic>
        <p:nvPicPr>
          <p:cNvPr id="8" name="Рисунок 7" descr="DSCF98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2100" y="3861048"/>
            <a:ext cx="3443875" cy="2664296"/>
          </a:xfrm>
          <a:prstGeom prst="rect">
            <a:avLst/>
          </a:prstGeom>
        </p:spPr>
      </p:pic>
      <p:pic>
        <p:nvPicPr>
          <p:cNvPr id="5" name="Рисунок 4" descr="DSCF96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861048"/>
            <a:ext cx="3683901" cy="263691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chemeClr val="tx1"/>
                </a:solidFill>
              </a:rPr>
              <a:t>Гимнастика дыхательная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проводится в  проветриваемом  помещении по  инструкции  воспитателя.</a:t>
            </a:r>
            <a:endParaRPr lang="ru-RU" dirty="0"/>
          </a:p>
        </p:txBody>
      </p:sp>
      <p:pic>
        <p:nvPicPr>
          <p:cNvPr id="4" name="Рисунок 3" descr="DSCF98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924944"/>
            <a:ext cx="6048672" cy="3600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</a:rPr>
              <a:t>Технологии музыкального   воздействия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2637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Используется  в качестве вспомогательного  средства,  как  часть  других  технологий,  для  снятия  напряжения,  повышения эмоционального  настроя.</a:t>
            </a:r>
            <a:endParaRPr lang="ru-RU" dirty="0"/>
          </a:p>
        </p:txBody>
      </p:sp>
      <p:pic>
        <p:nvPicPr>
          <p:cNvPr id="4" name="Содержимое 3" descr="DSCF98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645024"/>
            <a:ext cx="3672408" cy="2808312"/>
          </a:xfrm>
          <a:prstGeom prst="rect">
            <a:avLst/>
          </a:prstGeom>
        </p:spPr>
      </p:pic>
      <p:pic>
        <p:nvPicPr>
          <p:cNvPr id="5" name="Рисунок 4" descr="DSCF98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645024"/>
            <a:ext cx="3600400" cy="280831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      </a:t>
            </a:r>
            <a:r>
              <a:rPr lang="ru-RU" b="1" dirty="0" err="1" smtClean="0">
                <a:solidFill>
                  <a:schemeClr val="tx1"/>
                </a:solidFill>
              </a:rPr>
              <a:t>Сказкотерапия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Используется  для  психотерапевтической и  развивающей работы. Сказку  может  рассказывать взрослый,  либо  это  может быть групповое  рассказывание.</a:t>
            </a:r>
            <a:endParaRPr lang="ru-RU" dirty="0"/>
          </a:p>
        </p:txBody>
      </p:sp>
      <p:pic>
        <p:nvPicPr>
          <p:cNvPr id="4" name="Рисунок 3" descr="DSCF99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3573016"/>
            <a:ext cx="4608512" cy="309634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Гимнастика  пальчиковая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Рекомендуется  всем  детям,  особенно с  речевыми проблемами. Проводится  в  любой  удобный отрезок  времени.</a:t>
            </a:r>
            <a:endParaRPr lang="ru-RU" dirty="0"/>
          </a:p>
        </p:txBody>
      </p:sp>
      <p:pic>
        <p:nvPicPr>
          <p:cNvPr id="4" name="Рисунок 3" descr="DSCF99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3158970"/>
            <a:ext cx="4932040" cy="336637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Релаксация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Используется  спокойная   классическая  музыка        ( Чайковский, Рахманинов),  звуки  природы.</a:t>
            </a:r>
            <a:endParaRPr lang="ru-RU" dirty="0"/>
          </a:p>
        </p:txBody>
      </p:sp>
      <p:pic>
        <p:nvPicPr>
          <p:cNvPr id="4" name="Рисунок 3" descr="DSCF97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924944"/>
            <a:ext cx="5256584" cy="359101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643192" cy="101037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Гимнастика  бодрящая, закаливание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форма  проведения различна: упражнения  на  кроватках,  </a:t>
            </a:r>
            <a:r>
              <a:rPr lang="ru-RU" dirty="0" err="1" smtClean="0"/>
              <a:t>босохождение</a:t>
            </a:r>
            <a:r>
              <a:rPr lang="ru-RU" dirty="0" smtClean="0"/>
              <a:t>  по дорожкам «здоровья», воздушные  ванны, обтирание, полоскание рта и др.</a:t>
            </a:r>
            <a:endParaRPr lang="ru-RU" dirty="0"/>
          </a:p>
        </p:txBody>
      </p:sp>
      <p:pic>
        <p:nvPicPr>
          <p:cNvPr id="4" name="Рисунок 3" descr="DSCF98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717032"/>
            <a:ext cx="3600400" cy="2736304"/>
          </a:xfrm>
          <a:prstGeom prst="rect">
            <a:avLst/>
          </a:prstGeom>
        </p:spPr>
      </p:pic>
      <p:pic>
        <p:nvPicPr>
          <p:cNvPr id="6" name="Рисунок 5" descr="DSCF98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717032"/>
            <a:ext cx="3779912" cy="276292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04088"/>
            <a:ext cx="8219256" cy="114300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  </a:t>
            </a:r>
            <a:r>
              <a:rPr lang="ru-RU" sz="4400" b="1" dirty="0" smtClean="0">
                <a:solidFill>
                  <a:schemeClr val="tx1"/>
                </a:solidFill>
              </a:rPr>
              <a:t>Подвижные  и спортивные игры      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Подбираются   в соответствии  с  возрастом  ребёнка,  местом  и  временем её  проведения. В  детском  саду  используем лишь элементы спортивных игр.</a:t>
            </a:r>
            <a:endParaRPr lang="ru-RU" dirty="0"/>
          </a:p>
        </p:txBody>
      </p:sp>
      <p:pic>
        <p:nvPicPr>
          <p:cNvPr id="4" name="Рисунок 3" descr="DSCF98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645024"/>
            <a:ext cx="3960440" cy="2780928"/>
          </a:xfrm>
          <a:prstGeom prst="rect">
            <a:avLst/>
          </a:prstGeom>
        </p:spPr>
      </p:pic>
      <p:pic>
        <p:nvPicPr>
          <p:cNvPr id="5" name="Рисунок 4" descr="DSCF98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645024"/>
            <a:ext cx="3707904" cy="278092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r>
              <a:rPr lang="ru-RU" sz="5300" b="1" dirty="0" smtClean="0">
                <a:solidFill>
                  <a:schemeClr val="tx1"/>
                </a:solidFill>
              </a:rPr>
              <a:t>Самостоятельная  деятельность детей</a:t>
            </a:r>
            <a:endParaRPr lang="ru-RU" sz="5300" dirty="0"/>
          </a:p>
        </p:txBody>
      </p:sp>
      <p:pic>
        <p:nvPicPr>
          <p:cNvPr id="4" name="Содержимое 3" descr="DSCF98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2276872"/>
            <a:ext cx="3528392" cy="2520280"/>
          </a:xfrm>
        </p:spPr>
      </p:pic>
      <p:pic>
        <p:nvPicPr>
          <p:cNvPr id="5" name="Рисунок 4" descr="DSCF98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4005064"/>
            <a:ext cx="3528392" cy="24568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01824"/>
            <a:ext cx="8229600" cy="1143000"/>
          </a:xfrm>
        </p:spPr>
        <p:txBody>
          <a:bodyPr/>
          <a:lstStyle/>
          <a:p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/>
              <a:t>« Забота  о  здоровье - это  важнейший  труд  воспитателя.  От жизнерадостности  детей  зависит  их духовная  жизнь,  мировоззрение,  умственное  развитие,  прочность  знаний, вера  в свои  силы».</a:t>
            </a:r>
          </a:p>
          <a:p>
            <a:pPr>
              <a:buNone/>
            </a:pPr>
            <a:r>
              <a:rPr lang="ru-RU" b="1" dirty="0" smtClean="0"/>
              <a:t>      </a:t>
            </a:r>
          </a:p>
          <a:p>
            <a:pPr>
              <a:buNone/>
            </a:pPr>
            <a:r>
              <a:rPr lang="ru-RU" b="1" dirty="0" smtClean="0"/>
              <a:t>                                                     В. А Сухомлинский.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Здоровое , сбалансированное </a:t>
            </a:r>
            <a:r>
              <a:rPr lang="ru-RU" b="1" dirty="0" smtClean="0">
                <a:solidFill>
                  <a:schemeClr val="tx1"/>
                </a:solidFill>
              </a:rPr>
              <a:t>питание.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DSCF99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772816"/>
            <a:ext cx="3888432" cy="2916324"/>
          </a:xfrm>
        </p:spPr>
      </p:pic>
      <p:pic>
        <p:nvPicPr>
          <p:cNvPr id="5" name="Рисунок 4" descr="DSCF99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501008"/>
            <a:ext cx="3995936" cy="29969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Здоровье – это состояние  полного физического  и  социального благополучия,  а  не просто отсутствие болезней  или  физических  дефектов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      ( Всемирная  организация здравоохранения).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b="1" dirty="0" err="1" smtClean="0"/>
              <a:t>Здоровьесберегающая</a:t>
            </a:r>
            <a:r>
              <a:rPr lang="ru-RU" b="1" dirty="0" smtClean="0"/>
              <a:t>  технология – это  система  мер,  включающая  взаимосвязь  и  взаимодействие  всех  факторов  образовательной  среды,  направленных  на сохранение  здоровья  ребёнка  на  всех  этапах его  обучения  и  развития.</a:t>
            </a:r>
            <a:endParaRPr lang="ru-RU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Здоровьесберегающие</a:t>
            </a:r>
            <a:r>
              <a:rPr lang="ru-RU" b="1" dirty="0" smtClean="0">
                <a:solidFill>
                  <a:schemeClr val="tx1"/>
                </a:solidFill>
              </a:rPr>
              <a:t> образовательные технологии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-  Технологии  обеспечения  гигиенически  оптимальных  условий  проведения  воспитательно-образовательного  процесса</a:t>
            </a:r>
          </a:p>
          <a:p>
            <a:pPr>
              <a:buNone/>
            </a:pPr>
            <a:r>
              <a:rPr lang="ru-RU" dirty="0" smtClean="0"/>
              <a:t>-  технологии  правильной  организации  </a:t>
            </a:r>
            <a:r>
              <a:rPr lang="ru-RU" dirty="0" err="1" smtClean="0"/>
              <a:t>воспитательно</a:t>
            </a:r>
            <a:r>
              <a:rPr lang="ru-RU" dirty="0" smtClean="0"/>
              <a:t>- образовательного  процесса</a:t>
            </a:r>
          </a:p>
          <a:p>
            <a:pPr>
              <a:buNone/>
            </a:pPr>
            <a:r>
              <a:rPr lang="ru-RU" dirty="0" smtClean="0"/>
              <a:t>-  </a:t>
            </a:r>
            <a:r>
              <a:rPr lang="ru-RU" dirty="0" err="1" smtClean="0"/>
              <a:t>психолого</a:t>
            </a:r>
            <a:r>
              <a:rPr lang="ru-RU" dirty="0" smtClean="0"/>
              <a:t>- педагогические  технологии.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Задачи </a:t>
            </a:r>
            <a:r>
              <a:rPr lang="ru-RU" b="1" dirty="0" err="1" smtClean="0">
                <a:solidFill>
                  <a:schemeClr val="tx1"/>
                </a:solidFill>
              </a:rPr>
              <a:t>здоровьесбережения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- </a:t>
            </a:r>
            <a:r>
              <a:rPr lang="ru-RU" dirty="0" smtClean="0"/>
              <a:t>создание  адекватных  условий  для  развития,  обучения, оздоровления  детей</a:t>
            </a:r>
          </a:p>
          <a:p>
            <a:pPr>
              <a:buNone/>
            </a:pPr>
            <a:r>
              <a:rPr lang="ru-RU" dirty="0" smtClean="0"/>
              <a:t>- сохранение  здоровья  детей  и  повышение  двигательной  активности и  умственной  работоспособности</a:t>
            </a:r>
          </a:p>
          <a:p>
            <a:pPr>
              <a:buNone/>
            </a:pPr>
            <a:r>
              <a:rPr lang="ru-RU" dirty="0" smtClean="0"/>
              <a:t>- создание положительного эмоционального настроения и снятие </a:t>
            </a:r>
            <a:r>
              <a:rPr lang="ru-RU" dirty="0" err="1" smtClean="0"/>
              <a:t>психоэмоционального</a:t>
            </a:r>
            <a:r>
              <a:rPr lang="ru-RU" dirty="0" smtClean="0"/>
              <a:t> напряжения.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/>
          </a:p>
        </p:txBody>
      </p:sp>
      <p:pic>
        <p:nvPicPr>
          <p:cNvPr id="4" name="Содержимое 3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935163"/>
            <a:ext cx="8064896" cy="473419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Мы стремимся  к  полной  реализации,  в  жизни  каждого ребёнка</a:t>
            </a:r>
            <a:r>
              <a:rPr lang="ru-RU" smtClean="0"/>
              <a:t>,  трёх  </a:t>
            </a:r>
            <a:r>
              <a:rPr lang="ru-RU" dirty="0" smtClean="0"/>
              <a:t>моментов: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достаточной  индивидуальной  умственной   нагрузки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обеспечение  условий  для  преобладания  положительных  эмоциональных  впечатлений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полное  удовлетворение  потребности  в  движении</a:t>
            </a:r>
          </a:p>
          <a:p>
            <a:pPr>
              <a:buNone/>
            </a:pPr>
            <a:r>
              <a:rPr lang="ru-RU" dirty="0" smtClean="0"/>
              <a:t>    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</a:t>
            </a:r>
            <a:r>
              <a:rPr lang="ru-RU" b="1" dirty="0" smtClean="0">
                <a:solidFill>
                  <a:schemeClr val="tx1"/>
                </a:solidFill>
              </a:rPr>
              <a:t>Физкультурное  занятие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Занятия  проводятся в  соответствии с  программой</a:t>
            </a:r>
            <a:endParaRPr lang="ru-RU" dirty="0"/>
          </a:p>
        </p:txBody>
      </p:sp>
      <p:pic>
        <p:nvPicPr>
          <p:cNvPr id="4" name="Рисунок 3" descr="DSCF98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7" y="3104964"/>
            <a:ext cx="3672408" cy="2754306"/>
          </a:xfrm>
          <a:prstGeom prst="rect">
            <a:avLst/>
          </a:prstGeom>
        </p:spPr>
      </p:pic>
      <p:pic>
        <p:nvPicPr>
          <p:cNvPr id="5" name="Рисунок 4" descr="DSCF98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140968"/>
            <a:ext cx="3744416" cy="280831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419</TotalTime>
  <Words>414</Words>
  <Application>Microsoft Office PowerPoint</Application>
  <PresentationFormat>Экран (4:3)</PresentationFormat>
  <Paragraphs>51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«Здоровьесберегающие технологии  в  ДОУ». </vt:lpstr>
      <vt:lpstr>    </vt:lpstr>
      <vt:lpstr>Слайд 3</vt:lpstr>
      <vt:lpstr>Слайд 4</vt:lpstr>
      <vt:lpstr> Здоровьесберегающие образовательные технологии</vt:lpstr>
      <vt:lpstr>Задачи здоровьесбережения</vt:lpstr>
      <vt:lpstr>Слайд 7</vt:lpstr>
      <vt:lpstr>Слайд 8</vt:lpstr>
      <vt:lpstr>    Физкультурное  занятие</vt:lpstr>
      <vt:lpstr>  Точечный  самомассаж</vt:lpstr>
      <vt:lpstr>Технологии   эстетической направленности</vt:lpstr>
      <vt:lpstr> Гимнастика дыхательная</vt:lpstr>
      <vt:lpstr>Технологии музыкального   воздействия</vt:lpstr>
      <vt:lpstr>      Сказкотерапия</vt:lpstr>
      <vt:lpstr>Гимнастика  пальчиковая</vt:lpstr>
      <vt:lpstr>               Релаксация</vt:lpstr>
      <vt:lpstr>Гимнастика  бодрящая, закаливание</vt:lpstr>
      <vt:lpstr>  Подвижные  и спортивные игры      </vt:lpstr>
      <vt:lpstr>  Самостоятельная  деятельность детей</vt:lpstr>
      <vt:lpstr>Здоровое , сбалансированное питание.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речевого центра в группе</dc:title>
  <dc:creator>Леново</dc:creator>
  <cp:lastModifiedBy>Леново</cp:lastModifiedBy>
  <cp:revision>65</cp:revision>
  <dcterms:created xsi:type="dcterms:W3CDTF">2015-04-04T14:15:33Z</dcterms:created>
  <dcterms:modified xsi:type="dcterms:W3CDTF">2017-11-23T11:00:28Z</dcterms:modified>
</cp:coreProperties>
</file>