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689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975DDA-98B2-48D8-847B-74427E084756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0A6F26-98FE-4976-BEEE-969178233D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238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FD0F-D2FA-4696-AE0E-2BFD31F2EEFB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E89E-064D-4FF1-8E52-9941E71485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FD0F-D2FA-4696-AE0E-2BFD31F2EEFB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E89E-064D-4FF1-8E52-9941E71485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FD0F-D2FA-4696-AE0E-2BFD31F2EEFB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E89E-064D-4FF1-8E52-9941E71485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FD0F-D2FA-4696-AE0E-2BFD31F2EEFB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E89E-064D-4FF1-8E52-9941E71485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FD0F-D2FA-4696-AE0E-2BFD31F2EEFB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E89E-064D-4FF1-8E52-9941E71485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FD0F-D2FA-4696-AE0E-2BFD31F2EEFB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E89E-064D-4FF1-8E52-9941E71485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FD0F-D2FA-4696-AE0E-2BFD31F2EEFB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E89E-064D-4FF1-8E52-9941E71485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FD0F-D2FA-4696-AE0E-2BFD31F2EEFB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E89E-064D-4FF1-8E52-9941E71485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FD0F-D2FA-4696-AE0E-2BFD31F2EEFB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E89E-064D-4FF1-8E52-9941E71485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FD0F-D2FA-4696-AE0E-2BFD31F2EEFB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E89E-064D-4FF1-8E52-9941E71485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EFD0F-D2FA-4696-AE0E-2BFD31F2EEFB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E89E-064D-4FF1-8E52-9941E71485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EFD0F-D2FA-4696-AE0E-2BFD31F2EEFB}" type="datetimeFigureOut">
              <a:rPr lang="ru-RU" smtClean="0"/>
              <a:pPr/>
              <a:t>21.03.2021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3E89E-064D-4FF1-8E52-9941E71485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88640"/>
            <a:ext cx="6910536" cy="952064"/>
          </a:xfrm>
        </p:spPr>
        <p:txBody>
          <a:bodyPr>
            <a:normAutofit/>
          </a:bodyPr>
          <a:lstStyle/>
          <a:p>
            <a:r>
              <a:rPr lang="ru-RU" sz="5400" i="1" dirty="0" smtClean="0"/>
              <a:t>Комнатные растения</a:t>
            </a:r>
            <a:endParaRPr lang="ru-RU" sz="54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124744"/>
            <a:ext cx="8572560" cy="5472608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pPr algn="r"/>
            <a:r>
              <a:rPr lang="ru-RU" sz="1600" dirty="0" smtClean="0"/>
              <a:t>                        Подъячева М.В. </a:t>
            </a:r>
            <a:endParaRPr lang="en-US" sz="1600" dirty="0"/>
          </a:p>
        </p:txBody>
      </p:sp>
      <p:pic>
        <p:nvPicPr>
          <p:cNvPr id="4" name="Рисунок 3" descr="house-plants-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124744"/>
            <a:ext cx="8572560" cy="4320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 smtClean="0"/>
              <a:t>Каланхоэ</a:t>
            </a:r>
            <a:endParaRPr lang="ru-RU" i="1" dirty="0"/>
          </a:p>
        </p:txBody>
      </p:sp>
      <p:pic>
        <p:nvPicPr>
          <p:cNvPr id="4" name="Содержимое 3" descr="1-43-700x70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835227"/>
            <a:ext cx="4038600" cy="4055908"/>
          </a:xfrm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   </a:t>
            </a:r>
            <a:r>
              <a:rPr lang="ru-RU" dirty="0" smtClean="0"/>
              <a:t>Растение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smtClean="0"/>
              <a:t>является </a:t>
            </a:r>
            <a:r>
              <a:rPr lang="ru-RU" dirty="0" smtClean="0"/>
              <a:t>представителем семейства Толстянковые. Этот род объединяет больше 200 различных видов, при этом он представлен полукустарниками, суккулентами и травянистыми многолетними  растениями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 smtClean="0"/>
              <a:t>Аспидистра</a:t>
            </a:r>
            <a:endParaRPr lang="ru-RU" i="1" dirty="0"/>
          </a:p>
        </p:txBody>
      </p:sp>
      <p:pic>
        <p:nvPicPr>
          <p:cNvPr id="4" name="Содержимое 3" descr="2-6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904460"/>
            <a:ext cx="4038600" cy="3917442"/>
          </a:xfrm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привлекательное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растение родом из Восточной Азии. Выделяется многолетник среди других комнатных вечнозелёных растений изящной ярко-зелёной листвой.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 smtClean="0"/>
              <a:t>Сансевьера</a:t>
            </a:r>
            <a:endParaRPr lang="ru-RU" i="1" dirty="0"/>
          </a:p>
        </p:txBody>
      </p:sp>
      <p:pic>
        <p:nvPicPr>
          <p:cNvPr id="6" name="Содержимое 5" descr="unnamed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1571612"/>
            <a:ext cx="4281518" cy="4643470"/>
          </a:xfrm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>
                <a:latin typeface="Arial Black" pitchFamily="34" charset="0"/>
              </a:rPr>
              <a:t>Сансевьера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smtClean="0"/>
              <a:t> - род вечнозелёных бесстебельных растений семейства Агавовые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Плющ</a:t>
            </a:r>
            <a:endParaRPr lang="ru-RU" i="1" dirty="0"/>
          </a:p>
        </p:txBody>
      </p:sp>
      <p:pic>
        <p:nvPicPr>
          <p:cNvPr id="6" name="Содержимое 5" descr="1-96-700x696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571612"/>
            <a:ext cx="4038600" cy="4572032"/>
          </a:xfrm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Плющ</a:t>
            </a:r>
            <a:r>
              <a:rPr lang="ru-RU" dirty="0" smtClean="0"/>
              <a:t>- вечнозелёное растение, </a:t>
            </a:r>
            <a:r>
              <a:rPr lang="ru-RU" dirty="0" err="1" smtClean="0"/>
              <a:t>лиановидное</a:t>
            </a:r>
            <a:r>
              <a:rPr lang="ru-RU" dirty="0" smtClean="0"/>
              <a:t>, относящееся к семейству </a:t>
            </a:r>
            <a:r>
              <a:rPr lang="ru-RU" dirty="0" err="1" smtClean="0"/>
              <a:t>аралиевых</a:t>
            </a:r>
            <a:r>
              <a:rPr lang="ru-RU" dirty="0" smtClean="0"/>
              <a:t>.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Лимон</a:t>
            </a:r>
            <a:endParaRPr lang="ru-RU" i="1" dirty="0"/>
          </a:p>
        </p:txBody>
      </p:sp>
      <p:pic>
        <p:nvPicPr>
          <p:cNvPr id="6" name="Содержимое 5" descr="unnamed (1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727325"/>
            <a:ext cx="4038600" cy="2271713"/>
          </a:xfrm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>
                <a:latin typeface="Arial Black" pitchFamily="34" charset="0"/>
              </a:rPr>
              <a:t> </a:t>
            </a:r>
            <a:r>
              <a:rPr lang="en-US" dirty="0" smtClean="0">
                <a:latin typeface="Arial Black" pitchFamily="34" charset="0"/>
              </a:rPr>
              <a:t>   </a:t>
            </a:r>
            <a:r>
              <a:rPr lang="ru-RU" dirty="0" smtClean="0"/>
              <a:t>это </a:t>
            </a:r>
            <a:r>
              <a:rPr lang="ru-RU" dirty="0" smtClean="0"/>
              <a:t>вечнозелёное растение из рода Цитрусовых, а также такое название носит плод данного растения. Лимон представляет собой небольшое дерево, в природе оно вырастает до 6-8 метров, а в домашних условиях не выше 1,5-2 метров. Крона дерева красивая и раскидистая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Бегония</a:t>
            </a:r>
            <a:endParaRPr lang="ru-RU" i="1" dirty="0"/>
          </a:p>
        </p:txBody>
      </p:sp>
      <p:pic>
        <p:nvPicPr>
          <p:cNvPr id="6" name="Содержимое 5" descr="Без названия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1571612"/>
            <a:ext cx="4429124" cy="4786345"/>
          </a:xfrm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Бегония </a:t>
            </a:r>
            <a:r>
              <a:rPr lang="ru-RU" dirty="0" smtClean="0"/>
              <a:t>– тропическое </a:t>
            </a:r>
            <a:r>
              <a:rPr lang="ru-RU" dirty="0" err="1" smtClean="0"/>
              <a:t>долгоцветущее</a:t>
            </a:r>
            <a:r>
              <a:rPr lang="ru-RU" dirty="0" smtClean="0"/>
              <a:t> растение родом из Южной Америки. Она относится к самому большому биологическому роду Бегониевые, который включает более тысячи самых разнообразных видов.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188640"/>
            <a:ext cx="2458616" cy="1228998"/>
          </a:xfrm>
        </p:spPr>
        <p:txBody>
          <a:bodyPr/>
          <a:lstStyle/>
          <a:p>
            <a:r>
              <a:rPr lang="ru-RU" i="1" dirty="0" smtClean="0"/>
              <a:t>Ванда</a:t>
            </a:r>
            <a:endParaRPr lang="ru-RU" i="1" dirty="0"/>
          </a:p>
        </p:txBody>
      </p:sp>
      <p:pic>
        <p:nvPicPr>
          <p:cNvPr id="6" name="Содержимое 5" descr="cvetok-vanka-mokryy-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1357298"/>
            <a:ext cx="4495800" cy="4071966"/>
          </a:xfrm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716016" y="1052736"/>
            <a:ext cx="4214842" cy="52864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     </a:t>
            </a:r>
            <a:r>
              <a:rPr lang="ru-RU" b="1" dirty="0" smtClean="0"/>
              <a:t>Орхидея </a:t>
            </a:r>
            <a:r>
              <a:rPr lang="ru-RU" b="1" dirty="0" smtClean="0"/>
              <a:t>Ванда - </a:t>
            </a:r>
            <a:r>
              <a:rPr lang="ru-RU" dirty="0" err="1" smtClean="0"/>
              <a:t>эпифитое</a:t>
            </a:r>
            <a:r>
              <a:rPr lang="ru-RU" dirty="0" smtClean="0"/>
              <a:t> </a:t>
            </a:r>
            <a:r>
              <a:rPr lang="ru-RU" b="1" dirty="0" smtClean="0"/>
              <a:t> растение </a:t>
            </a:r>
            <a:r>
              <a:rPr lang="ru-RU" dirty="0" smtClean="0"/>
              <a:t>родом из Южной Азии. Характерна наличием мощной корневой системы и крупными яркими </a:t>
            </a:r>
            <a:r>
              <a:rPr lang="ru-RU" b="1" dirty="0" smtClean="0"/>
              <a:t>цветками. </a:t>
            </a:r>
            <a:r>
              <a:rPr lang="ru-RU" dirty="0" smtClean="0"/>
              <a:t> Ванда – род многолетний и относится к семейству Орхидных. </a:t>
            </a:r>
            <a:r>
              <a:rPr lang="ru-RU" b="1" dirty="0" smtClean="0"/>
              <a:t>Растение </a:t>
            </a:r>
            <a:r>
              <a:rPr lang="ru-RU" dirty="0" smtClean="0"/>
              <a:t>отлично подходит для разведения дома.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187</Words>
  <Application>Microsoft Office PowerPoint</Application>
  <PresentationFormat>Экран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Комнатные растения</vt:lpstr>
      <vt:lpstr>Каланхоэ</vt:lpstr>
      <vt:lpstr>Аспидистра</vt:lpstr>
      <vt:lpstr>Сансевьера</vt:lpstr>
      <vt:lpstr>Плющ</vt:lpstr>
      <vt:lpstr>Лимон</vt:lpstr>
      <vt:lpstr>Бегония</vt:lpstr>
      <vt:lpstr>Ванда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Комнатные растения</dc:title>
  <dc:creator>Майя</dc:creator>
  <cp:lastModifiedBy>ДОУ</cp:lastModifiedBy>
  <cp:revision>54</cp:revision>
  <dcterms:created xsi:type="dcterms:W3CDTF">2021-03-05T14:23:33Z</dcterms:created>
  <dcterms:modified xsi:type="dcterms:W3CDTF">2021-03-21T10:37:47Z</dcterms:modified>
</cp:coreProperties>
</file>