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Default ContentType="image/gif" Extension="gif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0" r:id="rId4"/>
    <p:sldId id="258" r:id="rId5"/>
    <p:sldId id="266" r:id="rId6"/>
    <p:sldId id="269" r:id="rId7"/>
    <p:sldId id="268" r:id="rId8"/>
    <p:sldId id="267" r:id="rId9"/>
    <p:sldId id="262" r:id="rId10"/>
    <p:sldId id="257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атаясь-на-коньках-евушка-578804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066800"/>
            <a:ext cx="4572000" cy="436179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  <a:bevelB w="139700" h="139700" prst="divot"/>
          </a:sp3d>
        </p:spPr>
      </p:pic>
      <p:sp>
        <p:nvSpPr>
          <p:cNvPr id="3" name="TextBox 2"/>
          <p:cNvSpPr txBox="1"/>
          <p:nvPr/>
        </p:nvSpPr>
        <p:spPr>
          <a:xfrm>
            <a:off x="609600" y="152400"/>
            <a:ext cx="7772400" cy="769441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Фигурное катание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Nasinaya-Figure-Skating-Dress-Customized-Competition-Ice-Skating-Skirt-for-Girl-Women-Kids-Patinaje-Gymnastics-Performan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1752600"/>
            <a:ext cx="3657600" cy="3657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12db6d296f12c2850f39424087jq--odezhda-plate-dlya-figurnogo-kataniya-krasnaya-shapochk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628900"/>
            <a:ext cx="2819400" cy="4229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4438f69d7a6a7f8756f10314857k--odezhda-plate-dlya-figurnogo-kataniya-vosto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400" y="2667000"/>
            <a:ext cx="3296073" cy="3886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228600" y="68580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dirty="0" smtClean="0"/>
              <a:t>Костюмы фигуристов </a:t>
            </a:r>
          </a:p>
          <a:p>
            <a:pPr algn="ctr">
              <a:buNone/>
            </a:pPr>
            <a:r>
              <a:rPr lang="ru-RU" sz="2800" b="1" dirty="0" smtClean="0"/>
              <a:t>очень разнообразны и красивы 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epositphotos_6532993-stock-illustration-ice-ri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628584"/>
            <a:ext cx="7086600" cy="6229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4389120"/>
          </a:xfrm>
        </p:spPr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Скольжение, верчение</a:t>
            </a:r>
            <a:br>
              <a:rPr lang="ru-RU" b="1" dirty="0" smtClean="0"/>
            </a:br>
            <a:r>
              <a:rPr lang="ru-RU" b="1" dirty="0" smtClean="0"/>
              <a:t>И ласточкой порхание.</a:t>
            </a:r>
            <a:br>
              <a:rPr lang="ru-RU" b="1" dirty="0" smtClean="0"/>
            </a:br>
            <a:r>
              <a:rPr lang="ru-RU" b="1" dirty="0" smtClean="0"/>
              <a:t>Какое развлечение —</a:t>
            </a:r>
            <a:br>
              <a:rPr lang="ru-RU" b="1" dirty="0" smtClean="0"/>
            </a:br>
            <a:r>
              <a:rPr lang="ru-RU" b="1" dirty="0" smtClean="0"/>
              <a:t>Фигурное катание!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4389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Фигурное катание</a:t>
            </a:r>
            <a:r>
              <a:rPr lang="ru-RU" sz="2400" dirty="0" smtClean="0">
                <a:solidFill>
                  <a:srgbClr val="FF0000"/>
                </a:solidFill>
              </a:rPr>
              <a:t> </a:t>
            </a:r>
            <a:r>
              <a:rPr lang="ru-RU" sz="2400" dirty="0" smtClean="0"/>
              <a:t>— необыкновенно красивый и очень непростой вид спорта.</a:t>
            </a:r>
          </a:p>
          <a:p>
            <a:pPr>
              <a:buNone/>
            </a:pPr>
            <a:r>
              <a:rPr lang="ru-RU" sz="2400" dirty="0" smtClean="0"/>
              <a:t> Дети с малого возраста (4-5 лет) встают на коньки и начинают заниматься фигурным катанием. Выступают на соревнованиях, получают медали, становятся чемпионами.</a:t>
            </a:r>
          </a:p>
        </p:txBody>
      </p:sp>
      <p:pic>
        <p:nvPicPr>
          <p:cNvPr id="5" name="Рисунок 4" descr="257206_700x5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852670"/>
            <a:ext cx="5257800" cy="3776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38912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Фигурное катание</a:t>
            </a:r>
            <a:r>
              <a:rPr lang="ru-RU" dirty="0" smtClean="0"/>
              <a:t> в России было известно ещё с времён Петра I. Русский царь привёз из Европы первые образцы коньков. Именно Пётр I придумал новый способ крепления коньков – прямо к сапогам.</a:t>
            </a:r>
            <a:endParaRPr lang="ru-RU" dirty="0"/>
          </a:p>
        </p:txBody>
      </p:sp>
      <p:pic>
        <p:nvPicPr>
          <p:cNvPr id="4" name="Рисунок 3" descr="конеч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895600"/>
            <a:ext cx="78867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фигурном катании можно выделить 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 основных базовых элемента:</a:t>
            </a:r>
          </a:p>
          <a:p>
            <a:pPr marL="514350" indent="-514350"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шаги</a:t>
            </a:r>
          </a:p>
          <a:p>
            <a:pPr marL="514350" indent="-514350"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спирали</a:t>
            </a:r>
          </a:p>
          <a:p>
            <a:pPr marL="514350" indent="-514350"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вращения</a:t>
            </a:r>
          </a:p>
          <a:p>
            <a:pPr marL="514350" indent="-514350"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прыжки</a:t>
            </a:r>
          </a:p>
        </p:txBody>
      </p:sp>
      <p:pic>
        <p:nvPicPr>
          <p:cNvPr id="4" name="Рисунок 3" descr="412100_stock-photo-figure-skat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2590800"/>
            <a:ext cx="3276600" cy="28724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Шаги</a:t>
            </a:r>
            <a:r>
              <a:rPr lang="ru-RU" b="1" dirty="0" smtClean="0"/>
              <a:t> </a:t>
            </a:r>
            <a:r>
              <a:rPr lang="ru-RU" dirty="0" smtClean="0"/>
              <a:t>в фигурном катании соединяют все элементы программы в единое целое</a:t>
            </a:r>
            <a:endParaRPr lang="ru-RU" dirty="0"/>
          </a:p>
        </p:txBody>
      </p:sp>
      <p:pic>
        <p:nvPicPr>
          <p:cNvPr id="4" name="Рисунок 3" descr="02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905000"/>
            <a:ext cx="5029200" cy="43502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Спираль</a:t>
            </a:r>
            <a:r>
              <a:rPr lang="ru-RU" dirty="0" smtClean="0">
                <a:solidFill>
                  <a:srgbClr val="FF0000"/>
                </a:solidFill>
              </a:rPr>
              <a:t> -</a:t>
            </a:r>
            <a:r>
              <a:rPr lang="ru-RU" dirty="0" smtClean="0"/>
              <a:t> элемент в фигурном катании, который представляет собой длительное скольжение на ребре конька в позе с поднятой свободной ногой</a:t>
            </a:r>
            <a:endParaRPr lang="ru-RU" dirty="0"/>
          </a:p>
        </p:txBody>
      </p:sp>
      <p:pic>
        <p:nvPicPr>
          <p:cNvPr id="4" name="Рисунок 3" descr="04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2112264"/>
            <a:ext cx="2743200" cy="44988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ile1_html_m2dc587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103434"/>
            <a:ext cx="3886200" cy="5754565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Вращения</a:t>
            </a:r>
            <a:r>
              <a:rPr lang="ru-RU" dirty="0" smtClean="0"/>
              <a:t>  на одной ноге являются необходимым элементом фигурного катания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915400" cy="438912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Прыжки</a:t>
            </a:r>
            <a:r>
              <a:rPr lang="ru-RU" dirty="0" smtClean="0"/>
              <a:t> — это обязательные элементы программы  для всех дисциплин, кроме спортивных танцев на льду</a:t>
            </a:r>
            <a:endParaRPr lang="ru-RU" dirty="0"/>
          </a:p>
        </p:txBody>
      </p:sp>
      <p:pic>
        <p:nvPicPr>
          <p:cNvPr id="4" name="Рисунок 3" descr="file1_html_63a0ef3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447800"/>
            <a:ext cx="6329168" cy="47198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52400"/>
            <a:ext cx="8382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b="1" dirty="0" smtClean="0"/>
              <a:t>В фигурном катании выделяют </a:t>
            </a:r>
            <a:r>
              <a:rPr lang="ru-RU" b="1" dirty="0" smtClean="0">
                <a:solidFill>
                  <a:srgbClr val="FF0000"/>
                </a:solidFill>
              </a:rPr>
              <a:t>5 дисциплин</a:t>
            </a:r>
            <a:endParaRPr lang="ru-RU" b="1" dirty="0"/>
          </a:p>
        </p:txBody>
      </p:sp>
      <p:pic>
        <p:nvPicPr>
          <p:cNvPr id="3" name="Рисунок 2" descr="6725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838200"/>
            <a:ext cx="2902857" cy="2133600"/>
          </a:xfrm>
          <a:prstGeom prst="rect">
            <a:avLst/>
          </a:prstGeom>
        </p:spPr>
      </p:pic>
      <p:pic>
        <p:nvPicPr>
          <p:cNvPr id="6" name="Рисунок 5" descr="Adult-Synchro-42f553560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400" y="3886200"/>
            <a:ext cx="3086128" cy="2056916"/>
          </a:xfrm>
          <a:prstGeom prst="rect">
            <a:avLst/>
          </a:prstGeom>
        </p:spPr>
      </p:pic>
      <p:pic>
        <p:nvPicPr>
          <p:cNvPr id="7" name="Рисунок 6" descr="European Championships_Rizzo_Gett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838200"/>
            <a:ext cx="3186585" cy="1919917"/>
          </a:xfrm>
          <a:prstGeom prst="rect">
            <a:avLst/>
          </a:prstGeom>
        </p:spPr>
      </p:pic>
      <p:pic>
        <p:nvPicPr>
          <p:cNvPr id="8" name="Рисунок 7" descr="s120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0" y="3886200"/>
            <a:ext cx="2634196" cy="196247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1000" y="27432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1. мужское одиночное катание 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0" y="39624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2.</a:t>
            </a:r>
            <a:r>
              <a:rPr lang="ru-RU" dirty="0" smtClean="0"/>
              <a:t> </a:t>
            </a:r>
            <a:r>
              <a:rPr lang="ru-RU" b="1" dirty="0" smtClean="0"/>
              <a:t>женское одиночное катание 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248400" y="3048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3. парное фигурное катание 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58674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4. спортивные танцы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019800" y="58674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5.групповое синхронное катание </a:t>
            </a:r>
            <a:endParaRPr lang="ru-RU" b="1" dirty="0"/>
          </a:p>
        </p:txBody>
      </p:sp>
      <p:pic>
        <p:nvPicPr>
          <p:cNvPr id="5" name="Рисунок 4" descr="a34k808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00400" y="1371600"/>
            <a:ext cx="2802674" cy="2393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</TotalTime>
  <Words>53</Words>
  <PresentationFormat>Экран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Бусы</dc:creator>
  <cp:lastModifiedBy>Бусы</cp:lastModifiedBy>
  <cp:revision>22</cp:revision>
  <dcterms:created xsi:type="dcterms:W3CDTF">2020-10-21T08:31:54Z</dcterms:created>
  <dcterms:modified xsi:type="dcterms:W3CDTF">2020-11-04T13:08:03Z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487597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