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23762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Педагогический совет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СОВРЕМЕННЫЕ ТЕХНОЛОГИИ РЕЧЕВОГО РАЗВИТИЯ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7772400" y="5029200"/>
            <a:ext cx="111968" cy="559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7" name="Picture 3" descr="I:\ЛУКОШКО\МЕРОПРИЯТИЯ\БУКЛЕТЫ\Картинки для буклетов\cb838cbbfb8fb48f1e2a6de39908ec3fb6f355e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3321001" cy="280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Нейропсихологические упражнения </a:t>
            </a:r>
            <a:br>
              <a:rPr lang="ru-RU" sz="29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9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 моторной программой</a:t>
            </a:r>
            <a:endParaRPr lang="ru-RU" sz="2900" b="1" i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pic>
        <p:nvPicPr>
          <p:cNvPr id="6" name="Рисунок 5" descr="C:\Users\Александр\Pictures\Сканы\Скан_20220122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29" t="5889" b="27360"/>
          <a:stretch/>
        </p:blipFill>
        <p:spPr bwMode="auto">
          <a:xfrm rot="16200000">
            <a:off x="4932040" y="2770981"/>
            <a:ext cx="2592288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I:\ЛУКОШКО\МЕРОПРИЯТИЯ\2021-2026 уч. год\7. янв 22 НЕ ПРОВОДИЛИ Педсовет Совремкенные технологии речевого развития\!!!ПЕДСОВЕТ\ПОСОБИЯ\3. ЖЕСТЫ\3.АГ Язычок Жесты\АГ ГУБЫ (5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0" t="55464" r="2625" b="9044"/>
          <a:stretch/>
        </p:blipFill>
        <p:spPr bwMode="auto">
          <a:xfrm>
            <a:off x="395536" y="2267821"/>
            <a:ext cx="5935209" cy="1593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flipH="1">
            <a:off x="8964487" y="6659412"/>
            <a:ext cx="45719" cy="19858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6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492896"/>
            <a:ext cx="8208912" cy="21936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9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+mj-cs"/>
              </a:rPr>
              <a:t>	Человек </a:t>
            </a:r>
            <a:r>
              <a:rPr lang="ru-RU" sz="2900" b="1" i="1" dirty="0">
                <a:solidFill>
                  <a:srgbClr val="002060"/>
                </a:solidFill>
                <a:latin typeface="Times New Roman"/>
                <a:ea typeface="Times New Roman"/>
                <a:cs typeface="+mj-cs"/>
              </a:rPr>
              <a:t>не может по-настоящему  усовершенствоваться, если не помогает усовершенствоваться другим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+mj-cs"/>
              </a:rPr>
              <a:t>.</a:t>
            </a:r>
          </a:p>
          <a:p>
            <a:pPr marL="0" indent="0" algn="r">
              <a:buNone/>
            </a:pPr>
            <a:r>
              <a:rPr lang="ru-RU" sz="29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+mj-cs"/>
              </a:rPr>
              <a:t>Чарльз  Диккенс</a:t>
            </a:r>
            <a:endParaRPr lang="ru-RU" sz="2900" b="1" i="1" dirty="0">
              <a:solidFill>
                <a:srgbClr val="002060"/>
              </a:solidFill>
              <a:latin typeface="Times New Roman"/>
              <a:ea typeface="Times New Roman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030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3140968"/>
            <a:ext cx="7084309" cy="969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i="1" dirty="0">
                <a:solidFill>
                  <a:srgbClr val="002060"/>
                </a:solidFill>
                <a:latin typeface="Times New Roman"/>
                <a:ea typeface="Times New Roman"/>
                <a:cs typeface="+mj-cs"/>
              </a:rPr>
              <a:t>СПАСИБО ЗА ВНИМАНИЕ!</a:t>
            </a:r>
            <a:endParaRPr lang="ru-RU" sz="2900" b="1" i="1" dirty="0">
              <a:solidFill>
                <a:srgbClr val="002060"/>
              </a:solidFill>
              <a:latin typeface="Times New Roman"/>
              <a:ea typeface="Times New Roman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71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Выступление старшего воспитателя Тихомировой А.Ю.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Выступление учителя-логопеда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Зитеровой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Ю.Н. «Актуальность проблемы речевого развития детей дошкольного возраста и пути ее преодоления по средствам современных технологий». </a:t>
            </a:r>
          </a:p>
          <a:p>
            <a:pPr marL="0" indent="0" algn="just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Мастер-класс «Нейропсихологические упражнения в развитии речи дошкольников»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Зитерова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Ю.Н.).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Консультация «Использование  приемов мнемотехники в развитии связной речи дошкольников»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Т.Б.).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Консультация «Биоинформационная технология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предписьма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Подъячева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М.В.).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План проведения педсовета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i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7" cy="439248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травмы или болезнь матери во время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запущенность: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гиперопека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тревожность;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чрезмерное давление;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«удобных»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опережающее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165051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Актуальность и причины </a:t>
            </a:r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проблемы речевого развития детей дошкольного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возраста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3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0405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формирование устной речи и навыков речевого общения с окружающими на основе овладения литературным языком.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речью как средством общения и культуры;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активного словаря;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связной, грамматически правильной диалогической и монологической речи;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творчества;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книжной культурой, детской литературой, понимание на слух текстов различных жанров детской литературы;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звуковой и интонационной культуры, фонематического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слуха.</a:t>
            </a:r>
          </a:p>
          <a:p>
            <a:pPr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Основная цель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 задачи 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речевого </a:t>
            </a:r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развития дошкольников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25909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1256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инструментарий, при помощи которого решаются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задачи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образовательные технологии: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деятельности;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игровая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мнемотехника;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Педагогические технологии </a:t>
            </a:r>
          </a:p>
        </p:txBody>
      </p:sp>
    </p:spTree>
    <p:extLst>
      <p:ext uri="{BB962C8B-B14F-4D97-AF65-F5344CB8AC3E}">
        <p14:creationId xmlns:p14="http://schemas.microsoft.com/office/powerpoint/2010/main" val="9670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60851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нейропсихологических игр и упражнений: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межполушарного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синхронизация работы полушарий;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речи;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 (общей, мелкой,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памяти, внимания, мышления,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I:\ЛУКОШКО\МЕРОПРИЯТИЯ\2021-2026 уч. год\7. янв 22 НЕ ПРОВОДИЛИ Педсовет Совремкенные технологии речевого развития\hello_html_m5db247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2880320" cy="264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Нейропсихологические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упражнения как современная </a:t>
            </a:r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педагогическая технология в развитии речи дошкольников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31159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  <a:r>
              <a:rPr lang="ru-RU" sz="29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Игра «Накорми куклу»</a:t>
            </a:r>
          </a:p>
        </p:txBody>
      </p:sp>
      <p:pic>
        <p:nvPicPr>
          <p:cNvPr id="3074" name="Picture 2" descr="I:\ЛУКОШКО\МЕРОПРИЯТИЯ\2021-2026 уч. год\7. янв 22 НЕ ПРОВОДИЛИ Педсовет Совремкенные технологии речевого развития\02ab6cc2cc1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76064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997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Упражнения</a:t>
            </a:r>
            <a:br>
              <a:rPr lang="ru-RU" sz="29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9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900" b="1" i="1" dirty="0">
                <a:solidFill>
                  <a:srgbClr val="002060"/>
                </a:solidFill>
                <a:latin typeface="Times New Roman"/>
                <a:ea typeface="Times New Roman"/>
              </a:rPr>
              <a:t>«Колечко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», «Кулак-ребро-ладонь»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4392488" cy="1999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I:\ЛУКОШКО\МЕРОПРИЯТИЯ\2021-2026 уч. год\7. янв 22 НЕ ПРОВОДИЛИ Педсовет Совремкенные технологии речевого развития\Cikavi_vpravy_dlia_trenuvannia_mozku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09120"/>
            <a:ext cx="4572017" cy="2044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818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Лабиринты, </a:t>
            </a:r>
            <a:r>
              <a:rPr lang="ru-RU" sz="2900" b="1" i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ходилки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9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для 2х рук</a:t>
            </a:r>
          </a:p>
        </p:txBody>
      </p:sp>
      <p:pic>
        <p:nvPicPr>
          <p:cNvPr id="5122" name="Picture 2" descr="I:\ЛУКОШКО\МЕРОПРИЯТИЯ\2021-2026 уч. год\7. янв 22 НЕ ПРОВОДИЛИ Педсовет Совремкенные технологии речевого развития\!!!ПЕДСОВЕТ\Меропприятия\i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8" b="12410"/>
          <a:stretch/>
        </p:blipFill>
        <p:spPr bwMode="auto">
          <a:xfrm>
            <a:off x="827584" y="2060848"/>
            <a:ext cx="3479706" cy="20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:\ЛУКОШКО\МЕРОПРИЯТИЯ\2021-2026 уч. год\7. янв 22 НЕ ПРОВОДИЛИ Педсовет Совремкенные технологии речевого развития\!!!ПЕДСОВЕТ\Меропприятия\600000285042b3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16832" r="3562" b="6160"/>
          <a:stretch/>
        </p:blipFill>
        <p:spPr bwMode="auto">
          <a:xfrm>
            <a:off x="755576" y="4164716"/>
            <a:ext cx="3694994" cy="22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:\ЛУКОШКО\МЕРОПРИЯТИЯ\2021-2026 уч. год\7. янв 22 НЕ ПРОВОДИЛИ Педсовет Совремкенные технологии речевого развития\!!!ПЕДСОВЕТ\Меропприятия\756ad2d941bcacbdccc49a9fb302dd9701fcd55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4" t="3979" r="6990" b="43262"/>
          <a:stretch/>
        </p:blipFill>
        <p:spPr bwMode="auto">
          <a:xfrm>
            <a:off x="5436096" y="2669285"/>
            <a:ext cx="2736304" cy="3872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933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301</TotalTime>
  <Words>343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Педагогический совет СОВРЕМЕННЫЕ ТЕХНОЛОГИИ РЕЧЕВОГО РАЗВИТИЯ ДЕТЕЙ</vt:lpstr>
      <vt:lpstr>План проведения педсовета </vt:lpstr>
      <vt:lpstr>Актуальность и причины проблемы речевого развития детей дошкольного возраста</vt:lpstr>
      <vt:lpstr>Основная цель и задачи  речевого развития дошкольников</vt:lpstr>
      <vt:lpstr>Педагогические технологии </vt:lpstr>
      <vt:lpstr>Нейропсихологические упражнения как современная педагогическая технология в развитии речи дошкольников</vt:lpstr>
      <vt:lpstr> Игра «Накорми куклу»</vt:lpstr>
      <vt:lpstr>Упражнения  «Колечко», «Кулак-ребро-ладонь»</vt:lpstr>
      <vt:lpstr>Лабиринты, ходилки для 2х рук</vt:lpstr>
      <vt:lpstr>Нейропсихологические упражнения  с моторной программой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СОВРЕМЕННЫЕ ТЕХНОЛОГИИ РЕЧЕВОГО РАЗВИТИЯ ДЕТЕЙ</dc:title>
  <dc:creator>Александр</dc:creator>
  <cp:lastModifiedBy>HP</cp:lastModifiedBy>
  <cp:revision>21</cp:revision>
  <dcterms:created xsi:type="dcterms:W3CDTF">2022-01-23T11:53:04Z</dcterms:created>
  <dcterms:modified xsi:type="dcterms:W3CDTF">2022-02-27T18:13:37Z</dcterms:modified>
</cp:coreProperties>
</file>