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2" r:id="rId3"/>
    <p:sldId id="291" r:id="rId4"/>
    <p:sldId id="293" r:id="rId5"/>
    <p:sldId id="292" r:id="rId6"/>
    <p:sldId id="290" r:id="rId7"/>
    <p:sldId id="285" r:id="rId8"/>
    <p:sldId id="284" r:id="rId9"/>
    <p:sldId id="288" r:id="rId10"/>
    <p:sldId id="289" r:id="rId11"/>
    <p:sldId id="283" r:id="rId12"/>
    <p:sldId id="287" r:id="rId13"/>
    <p:sldId id="28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87" d="100"/>
          <a:sy n="87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769754D-0A66-4A81-AF57-2B960221C594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2E4CF25-1EDB-4DF7-9762-70603090B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68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991FE788-EF83-417F-8236-A1184F65B16E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262E1CB-4D3D-4620-BF2F-13F296DB66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D3958C-F3F2-4CAE-89E0-264A68136928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2DD8F-9860-42E9-AFBD-BCF61D6A9B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B1D16B-8AE5-4CBE-A7FC-1DC48FB35705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D274D-4541-4B82-BBA6-068518E06E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DE84A61-2D82-480C-9B17-42EDA51FFBC7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099538B-C92A-48FC-8BC5-9006E86A28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AA154710-9C9C-4D17-8DC4-1ACDCAD2002D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17802B2-E3BC-48D9-BC1D-5EA2D46067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FDAE58-6338-4697-9DEF-65A27780801B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35BBC-4BCC-46F0-8B32-17C0C79D1A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FF39A9-9B6F-4033-9A67-9730FFC22C93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051FE-B812-42BF-92E4-417E1B4CAC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40FDE41-9AAB-440F-B7BB-C655F57BBAE4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48BD9BA-BB1A-40A4-AA3A-D53F11DB34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89F31A-5F3D-43FF-ACEF-FDDEDFC29A02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D41B6-E715-4740-B1FF-5174B71346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C664AD7C-16DA-4D79-B230-64B9F6ABCBEF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1916DF4-8BB6-4E1E-B986-08061F55D9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2D6D696-7F66-40C0-AB34-C02ED0471EB0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9B56A4D-ACC9-40B8-88AE-9CA8656301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7CB186-271E-4B93-A7DF-21F9D8C3A060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05EBA0-BC33-4A13-ADFD-23D885385E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5"/>
          <p:cNvSpPr>
            <a:spLocks noChangeArrowheads="1"/>
          </p:cNvSpPr>
          <p:nvPr/>
        </p:nvSpPr>
        <p:spPr bwMode="auto">
          <a:xfrm>
            <a:off x="323850" y="1196752"/>
            <a:ext cx="84963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latin typeface="Calibri" pitchFamily="34" charset="0"/>
              </a:rPr>
              <a:t>Изготовление кукол </a:t>
            </a:r>
            <a:r>
              <a:rPr lang="ru-RU" sz="4800" b="1" i="1" dirty="0" smtClean="0">
                <a:latin typeface="Calibri" pitchFamily="34" charset="0"/>
              </a:rPr>
              <a:t>петрушечного типа с объемной головой из чулки и синтепона</a:t>
            </a:r>
            <a:endParaRPr lang="ru-RU" sz="4800" b="1" i="1" dirty="0">
              <a:latin typeface="Calibri" pitchFamily="34" charset="0"/>
            </a:endParaRPr>
          </a:p>
        </p:txBody>
      </p:sp>
      <p:sp>
        <p:nvSpPr>
          <p:cNvPr id="14339" name="Прямоугольник 6"/>
          <p:cNvSpPr>
            <a:spLocks noChangeArrowheads="1"/>
          </p:cNvSpPr>
          <p:nvPr/>
        </p:nvSpPr>
        <p:spPr bwMode="auto">
          <a:xfrm>
            <a:off x="2051720" y="4149080"/>
            <a:ext cx="68407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МДОУ  №3 «Лукошко»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Жохова Ирина Михайловна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2016 год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836712"/>
            <a:ext cx="104157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4) Раскрашивание головы, 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дополнение деталями. 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2280" y="2924944"/>
            <a:ext cx="2051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Материал:</a:t>
            </a:r>
          </a:p>
          <a:p>
            <a:endParaRPr lang="ru-RU" b="1" u="sng" dirty="0" smtClean="0"/>
          </a:p>
          <a:p>
            <a:r>
              <a:rPr lang="ru-RU" dirty="0" smtClean="0"/>
              <a:t>Гуашь</a:t>
            </a:r>
          </a:p>
          <a:p>
            <a:r>
              <a:rPr lang="ru-RU" dirty="0" smtClean="0"/>
              <a:t>Клей ПВА</a:t>
            </a:r>
          </a:p>
          <a:p>
            <a:r>
              <a:rPr lang="ru-RU" dirty="0" smtClean="0"/>
              <a:t>Глазки</a:t>
            </a:r>
          </a:p>
          <a:p>
            <a:r>
              <a:rPr lang="ru-RU" dirty="0" smtClean="0"/>
              <a:t>Мех</a:t>
            </a:r>
          </a:p>
          <a:p>
            <a:r>
              <a:rPr lang="ru-RU" dirty="0" smtClean="0"/>
              <a:t>Ткань</a:t>
            </a:r>
          </a:p>
          <a:p>
            <a:r>
              <a:rPr lang="ru-RU" dirty="0" smtClean="0"/>
              <a:t>Дополнительные элементы для украшения</a:t>
            </a:r>
            <a:endParaRPr lang="ru-RU" dirty="0"/>
          </a:p>
        </p:txBody>
      </p:sp>
      <p:pic>
        <p:nvPicPr>
          <p:cNvPr id="5" name="8" descr="Раскраска заготовок голов кукол-перчаток из чулка и приклеивание мелких детал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482453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476672"/>
            <a:ext cx="60173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5) Изготовление перчатки и лапок</a:t>
            </a:r>
            <a:endParaRPr lang="ru-RU" sz="4400" b="1" i="1" dirty="0"/>
          </a:p>
        </p:txBody>
      </p:sp>
      <p:pic>
        <p:nvPicPr>
          <p:cNvPr id="3074" name="Picture 2" descr="C:\Users\пк\Desktop\dom_teatr-vjazannye_kukly-perchatki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604" y="2204864"/>
            <a:ext cx="2500452" cy="3175420"/>
          </a:xfrm>
          <a:prstGeom prst="rect">
            <a:avLst/>
          </a:prstGeom>
          <a:noFill/>
        </p:spPr>
      </p:pic>
      <p:pic>
        <p:nvPicPr>
          <p:cNvPr id="1026" name="Picture 2" descr="C:\Users\пк\Desktop\dom_teatr-petrushechnye_kukly-perchatki_ch02_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2911" y="2060849"/>
            <a:ext cx="2190670" cy="34563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36096" y="5517232"/>
            <a:ext cx="3707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Материал:</a:t>
            </a:r>
          </a:p>
          <a:p>
            <a:r>
              <a:rPr lang="ru-RU" dirty="0" smtClean="0"/>
              <a:t>Однотонная ткань</a:t>
            </a:r>
          </a:p>
          <a:p>
            <a:r>
              <a:rPr lang="ru-RU" dirty="0" smtClean="0"/>
              <a:t>Простой карандаш</a:t>
            </a:r>
          </a:p>
          <a:p>
            <a:r>
              <a:rPr lang="ru-RU" dirty="0" smtClean="0"/>
              <a:t>Выкройка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764704"/>
            <a:ext cx="7413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6) Изготовление одежды</a:t>
            </a:r>
          </a:p>
        </p:txBody>
      </p:sp>
      <p:pic>
        <p:nvPicPr>
          <p:cNvPr id="2050" name="Picture 2" descr="C:\Users\пк\Desktop\dom_teatr-petrushechnye_kukly-perchatki_ch02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07404"/>
            <a:ext cx="4536504" cy="45418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48264" y="3068960"/>
            <a:ext cx="2195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Материал:</a:t>
            </a:r>
          </a:p>
          <a:p>
            <a:r>
              <a:rPr lang="ru-RU" dirty="0" smtClean="0"/>
              <a:t>Лоскуты ткани</a:t>
            </a:r>
          </a:p>
          <a:p>
            <a:r>
              <a:rPr lang="ru-RU" dirty="0" smtClean="0"/>
              <a:t>Пуговицы</a:t>
            </a:r>
          </a:p>
          <a:p>
            <a:r>
              <a:rPr lang="ru-RU" dirty="0" smtClean="0"/>
              <a:t>Мех</a:t>
            </a:r>
          </a:p>
          <a:p>
            <a:r>
              <a:rPr lang="ru-RU" dirty="0" smtClean="0"/>
              <a:t>Клей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1000125" y="1357313"/>
            <a:ext cx="72151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Желаем успехов!</a:t>
            </a:r>
            <a:endParaRPr lang="ru-RU" sz="7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ids.antrepriza-spb.ru/data/big/kyk_tea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42040" cy="66126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мастер -класс\фото\марионет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0"/>
            <a:ext cx="603272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098578"/>
          </a:xfrm>
        </p:spPr>
        <p:txBody>
          <a:bodyPr>
            <a:normAutofit/>
          </a:bodyPr>
          <a:lstStyle/>
          <a:p>
            <a:r>
              <a:rPr lang="ru-RU" sz="2800" i="1" u="sng" dirty="0" smtClean="0"/>
              <a:t>На итальянском </a:t>
            </a:r>
            <a:r>
              <a:rPr lang="ru-RU" b="1" i="1" dirty="0" smtClean="0"/>
              <a:t>- Пульчинелла         ("петушок");</a:t>
            </a:r>
            <a:br>
              <a:rPr lang="ru-RU" b="1" i="1" dirty="0" smtClean="0"/>
            </a:br>
            <a:r>
              <a:rPr lang="ru-RU" sz="2800" i="1" u="sng" dirty="0" smtClean="0"/>
              <a:t>На французском </a:t>
            </a:r>
            <a:r>
              <a:rPr lang="ru-RU" b="1" i="1" dirty="0" smtClean="0"/>
              <a:t>– Полишинель;</a:t>
            </a:r>
            <a:br>
              <a:rPr lang="ru-RU" b="1" i="1" dirty="0" smtClean="0"/>
            </a:br>
            <a:r>
              <a:rPr lang="ru-RU" sz="2800" i="1" u="sng" dirty="0" smtClean="0"/>
              <a:t>На  английском </a:t>
            </a:r>
            <a:r>
              <a:rPr lang="ru-RU" b="1" i="1" dirty="0" smtClean="0"/>
              <a:t>- Панч ("пинок");</a:t>
            </a:r>
            <a:br>
              <a:rPr lang="ru-RU" b="1" i="1" dirty="0" smtClean="0"/>
            </a:br>
            <a:r>
              <a:rPr lang="ru-RU" sz="2800" i="1" u="sng" dirty="0" smtClean="0"/>
              <a:t>На голландском </a:t>
            </a:r>
            <a:r>
              <a:rPr lang="ru-RU" b="1" i="1" dirty="0" smtClean="0"/>
              <a:t>- </a:t>
            </a:r>
            <a:r>
              <a:rPr lang="ru-RU" b="1" i="1" dirty="0" err="1" smtClean="0"/>
              <a:t>Пиккельхерринг</a:t>
            </a:r>
            <a:r>
              <a:rPr lang="ru-RU" b="1" i="1" dirty="0" smtClean="0"/>
              <a:t> ("копченая селедка");</a:t>
            </a:r>
            <a:br>
              <a:rPr lang="ru-RU" b="1" i="1" dirty="0" smtClean="0"/>
            </a:br>
            <a:r>
              <a:rPr lang="ru-RU" sz="2800" i="1" u="sng" dirty="0" smtClean="0"/>
              <a:t>На русском </a:t>
            </a:r>
            <a:r>
              <a:rPr lang="ru-RU" b="1" i="1" dirty="0" smtClean="0"/>
              <a:t>- Петрушка, или полностью Петр Петрович Уксусов 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\Desktop\мастер -класс\фото\петру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1378" y="0"/>
            <a:ext cx="461692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пк\Desktop\dom_teatr-evropejskie_kukly-perchatki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44" y="404664"/>
            <a:ext cx="6867833" cy="6356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0"/>
            <a:ext cx="56166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1)   Изготовление патронки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V="1">
            <a:off x="2195736" y="2276871"/>
            <a:ext cx="619268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2132856"/>
            <a:ext cx="1368152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 descr="C:\Users\пк\Desktop\dom_teatr-patronki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714752"/>
            <a:ext cx="2073382" cy="266429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652120" y="3714752"/>
            <a:ext cx="2991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Материал:   </a:t>
            </a:r>
          </a:p>
          <a:p>
            <a:pPr algn="ctr"/>
            <a:r>
              <a:rPr lang="ru-RU" dirty="0" smtClean="0"/>
              <a:t>Картон</a:t>
            </a:r>
          </a:p>
          <a:p>
            <a:pPr algn="ctr"/>
            <a:r>
              <a:rPr lang="ru-RU" dirty="0" smtClean="0"/>
              <a:t>Кожа </a:t>
            </a:r>
          </a:p>
          <a:p>
            <a:pPr algn="ctr"/>
            <a:r>
              <a:rPr lang="ru-RU" dirty="0" smtClean="0"/>
              <a:t>Клей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0"/>
            <a:ext cx="74523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2) Формирование головы куклы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пк\Desktop\dom_teatr-petrushechnye_kukly-perchatki_ch02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357430"/>
            <a:ext cx="2123343" cy="2569245"/>
          </a:xfrm>
          <a:prstGeom prst="rect">
            <a:avLst/>
          </a:prstGeom>
          <a:noFill/>
        </p:spPr>
      </p:pic>
      <p:pic>
        <p:nvPicPr>
          <p:cNvPr id="1028" name="Picture 4" descr="C:\Users\пк\Desktop\dom_teatr-petrushechnye_kukly-perchatki_ch02_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5992"/>
            <a:ext cx="4256153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12160" y="4797152"/>
            <a:ext cx="3131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Материал:</a:t>
            </a:r>
          </a:p>
          <a:p>
            <a:r>
              <a:rPr lang="ru-RU" dirty="0" smtClean="0"/>
              <a:t>Чулок</a:t>
            </a:r>
          </a:p>
          <a:p>
            <a:r>
              <a:rPr lang="ru-RU" dirty="0" err="1" smtClean="0"/>
              <a:t>Синтепон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Нитки</a:t>
            </a:r>
          </a:p>
          <a:p>
            <a:r>
              <a:rPr lang="ru-RU" dirty="0" smtClean="0"/>
              <a:t>Иголка</a:t>
            </a:r>
          </a:p>
          <a:p>
            <a:r>
              <a:rPr lang="ru-RU" dirty="0" smtClean="0"/>
              <a:t>Патронка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980728"/>
            <a:ext cx="103437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3) Покрытие готовой головы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клеем ПВА 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4288" y="4293096"/>
            <a:ext cx="197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Материал:</a:t>
            </a:r>
          </a:p>
          <a:p>
            <a:endParaRPr lang="ru-RU" b="1" u="sng" dirty="0" smtClean="0"/>
          </a:p>
          <a:p>
            <a:r>
              <a:rPr lang="ru-RU" dirty="0" smtClean="0"/>
              <a:t>Клей ПВА,</a:t>
            </a:r>
          </a:p>
          <a:p>
            <a:r>
              <a:rPr lang="ru-RU" dirty="0" smtClean="0"/>
              <a:t>Кисть</a:t>
            </a:r>
            <a:endParaRPr lang="ru-RU" dirty="0"/>
          </a:p>
        </p:txBody>
      </p:sp>
      <p:pic>
        <p:nvPicPr>
          <p:cNvPr id="5" name="7" descr="Грунтовка клеем ПВА заготовок голов кукол-перчаток из чул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140968"/>
            <a:ext cx="475252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714</TotalTime>
  <Words>113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Презентация PowerPoint</vt:lpstr>
      <vt:lpstr>Презентация PowerPoint</vt:lpstr>
      <vt:lpstr>Презентация PowerPoint</vt:lpstr>
      <vt:lpstr>На итальянском - Пульчинелла         ("петушок"); На французском – Полишинель; На  английском - Панч ("пинок"); На голландском - Пиккельхерринг ("копченая селедка"); На русском - Петрушка, или полностью Петр Петрович Уксусов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Семейная профессия - учитель</dc:title>
  <dc:creator>Таня</dc:creator>
  <cp:lastModifiedBy>Ольга</cp:lastModifiedBy>
  <cp:revision>66</cp:revision>
  <dcterms:created xsi:type="dcterms:W3CDTF">2013-10-17T08:33:17Z</dcterms:created>
  <dcterms:modified xsi:type="dcterms:W3CDTF">2016-01-12T12:45:42Z</dcterms:modified>
</cp:coreProperties>
</file>